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72" d="100"/>
          <a:sy n="72" d="100"/>
        </p:scale>
        <p:origin x="1110" y="78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11/01/2026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476</TotalTime>
  <Words>490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48</cp:revision>
  <dcterms:created xsi:type="dcterms:W3CDTF">2020-03-05T15:21:24Z</dcterms:created>
  <dcterms:modified xsi:type="dcterms:W3CDTF">2026-01-11T16:41:33Z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